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Proxima Nova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italic.fntdata"/><Relationship Id="rId14" Type="http://schemas.openxmlformats.org/officeDocument/2006/relationships/font" Target="fonts/ProximaNova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d77e93c9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d77e93c9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d77e93c9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d77e93c9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d77e93c9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d77e93c9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d77e93c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d77e93c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d77e93c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d77e93c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77e93c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77e93c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11" Type="http://schemas.openxmlformats.org/officeDocument/2006/relationships/image" Target="../media/image21.jpg"/><Relationship Id="rId10" Type="http://schemas.openxmlformats.org/officeDocument/2006/relationships/image" Target="../media/image5.png"/><Relationship Id="rId12" Type="http://schemas.openxmlformats.org/officeDocument/2006/relationships/image" Target="../media/image20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Containers to triples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85225" y="3177214"/>
            <a:ext cx="61056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OPEN SUMMER OF CODE 2022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7671650" y="4042875"/>
            <a:ext cx="140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David Lázaro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Pascual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Lara Herrera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50" y="139500"/>
            <a:ext cx="3122898" cy="17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24415" l="0" r="0" t="21328"/>
          <a:stretch/>
        </p:blipFill>
        <p:spPr>
          <a:xfrm>
            <a:off x="66650" y="63200"/>
            <a:ext cx="1928175" cy="1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135500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REPRODUCIBILITY AND DOCKER</a:t>
            </a:r>
            <a:endParaRPr b="1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150" y="687150"/>
            <a:ext cx="2357600" cy="17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5" y="3238773"/>
            <a:ext cx="2535649" cy="1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405075" y="3684825"/>
            <a:ext cx="73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300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b="1" sz="3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9675" y="2846475"/>
            <a:ext cx="287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Different environments</a:t>
            </a:r>
            <a:endParaRPr b="1" sz="1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97300" y="185250"/>
            <a:ext cx="202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Incompatibilities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445" y="994562"/>
            <a:ext cx="3287529" cy="1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434175" y="687138"/>
            <a:ext cx="197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Dependencies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675" y="2571750"/>
            <a:ext cx="2613300" cy="2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824" y="2796775"/>
            <a:ext cx="2026800" cy="2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CONTAINERS ARE BLACK BOXES</a:t>
            </a:r>
            <a:endParaRPr b="1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475" y="571375"/>
            <a:ext cx="2447176" cy="24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50" y="3258275"/>
            <a:ext cx="2066600" cy="14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7550"/>
            <a:ext cx="5655000" cy="28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35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920475" y="1983300"/>
            <a:ext cx="293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Proxima Nova"/>
                <a:ea typeface="Proxima Nova"/>
                <a:cs typeface="Proxima Nova"/>
                <a:sym typeface="Proxima Nova"/>
              </a:rPr>
              <a:t>WHAT DO WE DO?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681400" y="2261400"/>
            <a:ext cx="378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latin typeface="Proxima Nova"/>
                <a:ea typeface="Proxima Nova"/>
                <a:cs typeface="Proxima Nova"/>
                <a:sym typeface="Proxima Nova"/>
              </a:rPr>
              <a:t>HOW HAVE WE DONE IT?</a:t>
            </a:r>
            <a:endParaRPr b="1" sz="2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38" y="553650"/>
            <a:ext cx="1013400" cy="925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>
            <a:endCxn id="99" idx="1"/>
          </p:cNvCxnSpPr>
          <p:nvPr/>
        </p:nvCxnSpPr>
        <p:spPr>
          <a:xfrm flipH="1" rot="10800000">
            <a:off x="3478874" y="809400"/>
            <a:ext cx="913800" cy="28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3467825" y="1069500"/>
            <a:ext cx="708300" cy="403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4392674" y="601650"/>
            <a:ext cx="91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Proxima Nova"/>
                <a:ea typeface="Proxima Nova"/>
                <a:cs typeface="Proxima Nova"/>
                <a:sym typeface="Proxima Nova"/>
              </a:rPr>
              <a:t>SYFT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205163" y="1174500"/>
            <a:ext cx="101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latin typeface="Proxima Nova"/>
                <a:ea typeface="Proxima Nova"/>
                <a:cs typeface="Proxima Nova"/>
                <a:sym typeface="Proxima Nova"/>
              </a:rPr>
              <a:t>INSPECT</a:t>
            </a:r>
            <a:endParaRPr b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650" y="477750"/>
            <a:ext cx="1712125" cy="11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>
            <a:stCxn id="99" idx="3"/>
          </p:cNvCxnSpPr>
          <p:nvPr/>
        </p:nvCxnSpPr>
        <p:spPr>
          <a:xfrm flipH="1" rot="10800000">
            <a:off x="5306474" y="806400"/>
            <a:ext cx="752400" cy="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5316600" y="1411650"/>
            <a:ext cx="7410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250" y="383700"/>
            <a:ext cx="554100" cy="5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>
            <a:stCxn id="107" idx="1"/>
          </p:cNvCxnSpPr>
          <p:nvPr/>
        </p:nvCxnSpPr>
        <p:spPr>
          <a:xfrm rot="10800000">
            <a:off x="2451877" y="3410837"/>
            <a:ext cx="1209600" cy="6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/>
          <p:nvPr/>
        </p:nvCxnSpPr>
        <p:spPr>
          <a:xfrm rot="10800000">
            <a:off x="5482400" y="4109650"/>
            <a:ext cx="1263000" cy="2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1477" y="3171250"/>
            <a:ext cx="1821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b="31514" l="69722" r="4259" t="32299"/>
          <a:stretch/>
        </p:blipFill>
        <p:spPr>
          <a:xfrm>
            <a:off x="185275" y="1318550"/>
            <a:ext cx="1471299" cy="101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>
            <a:stCxn id="109" idx="3"/>
          </p:cNvCxnSpPr>
          <p:nvPr/>
        </p:nvCxnSpPr>
        <p:spPr>
          <a:xfrm flipH="1" rot="10800000">
            <a:off x="1656574" y="1335350"/>
            <a:ext cx="762600" cy="48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350" y="9940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1907" y="3003549"/>
            <a:ext cx="854077" cy="92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flipH="1">
            <a:off x="7944075" y="1885225"/>
            <a:ext cx="32700" cy="93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29375" y="4109650"/>
            <a:ext cx="1961075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4550" y="3076140"/>
            <a:ext cx="913800" cy="8528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# - Designing a many-to-one mobile app -&gt; database -&gt; desktop app project  - Stack Overflow" id="116" name="Google Shape;116;p17"/>
          <p:cNvPicPr preferRelativeResize="0"/>
          <p:nvPr/>
        </p:nvPicPr>
        <p:blipFill rotWithShape="1">
          <a:blip r:embed="rId11">
            <a:alphaModFix/>
          </a:blip>
          <a:srcRect b="64615" l="12716" r="72584" t="2143"/>
          <a:stretch/>
        </p:blipFill>
        <p:spPr>
          <a:xfrm>
            <a:off x="1822000" y="2725060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>
            <a:stCxn id="107" idx="1"/>
            <a:endCxn id="118" idx="3"/>
          </p:cNvCxnSpPr>
          <p:nvPr/>
        </p:nvCxnSpPr>
        <p:spPr>
          <a:xfrm rot="10800000">
            <a:off x="1821877" y="3910937"/>
            <a:ext cx="1839600" cy="11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c# - Designing a many-to-one mobile app -&gt; database -&gt; desktop app project  - Stack Overflow" id="118" name="Google Shape;118;p17"/>
          <p:cNvPicPr preferRelativeResize="0"/>
          <p:nvPr/>
        </p:nvPicPr>
        <p:blipFill rotWithShape="1">
          <a:blip r:embed="rId11">
            <a:alphaModFix/>
          </a:blip>
          <a:srcRect b="64615" l="12716" r="72584" t="2143"/>
          <a:stretch/>
        </p:blipFill>
        <p:spPr>
          <a:xfrm>
            <a:off x="1267900" y="3530135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stCxn id="107" idx="1"/>
            <a:endCxn id="120" idx="3"/>
          </p:cNvCxnSpPr>
          <p:nvPr/>
        </p:nvCxnSpPr>
        <p:spPr>
          <a:xfrm flipH="1">
            <a:off x="2255677" y="4023737"/>
            <a:ext cx="1405800" cy="587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c# - Designing a many-to-one mobile app -&gt; database -&gt; desktop app project  - Stack Overflow" id="120" name="Google Shape;120;p17"/>
          <p:cNvPicPr preferRelativeResize="0"/>
          <p:nvPr/>
        </p:nvPicPr>
        <p:blipFill rotWithShape="1">
          <a:blip r:embed="rId11">
            <a:alphaModFix/>
          </a:blip>
          <a:srcRect b="64615" l="12716" r="72584" t="2143"/>
          <a:stretch/>
        </p:blipFill>
        <p:spPr>
          <a:xfrm>
            <a:off x="1701688" y="4230635"/>
            <a:ext cx="554100" cy="7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3898" y="47545"/>
            <a:ext cx="41596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WHY C2T?</a:t>
            </a:r>
            <a:endParaRPr b="1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50" y="2304300"/>
            <a:ext cx="1046125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78225"/>
            <a:ext cx="2514350" cy="2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84600" y="16237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different libraries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776" y="3446447"/>
            <a:ext cx="1756074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65" y="3446445"/>
            <a:ext cx="1445430" cy="10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456063" y="3857625"/>
            <a:ext cx="504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b="1"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293325" y="2950225"/>
            <a:ext cx="270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different containers 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236" y="716475"/>
            <a:ext cx="1992615" cy="104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737575" y="2396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vulnerabilities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475" y="1509375"/>
            <a:ext cx="1445424" cy="14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928588" y="13624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Extract summaries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597575" y="6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820"/>
              <a:t>DEMO</a:t>
            </a:r>
            <a:endParaRPr b="1" sz="2820"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39614" l="4904" r="22219" t="14289"/>
          <a:stretch/>
        </p:blipFill>
        <p:spPr>
          <a:xfrm>
            <a:off x="0" y="815975"/>
            <a:ext cx="4935106" cy="17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5132" l="6815" r="10368" t="11810"/>
          <a:stretch/>
        </p:blipFill>
        <p:spPr>
          <a:xfrm>
            <a:off x="4195425" y="276825"/>
            <a:ext cx="4620427" cy="26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 b="18350" l="6965" r="8396" t="15018"/>
          <a:stretch/>
        </p:blipFill>
        <p:spPr>
          <a:xfrm>
            <a:off x="1216176" y="2751425"/>
            <a:ext cx="4491302" cy="198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